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75" r:id="rId2"/>
    <p:sldId id="362" r:id="rId3"/>
    <p:sldId id="363" r:id="rId4"/>
    <p:sldId id="281" r:id="rId5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3B2E3"/>
    <a:srgbClr val="192854"/>
    <a:srgbClr val="062A46"/>
    <a:srgbClr val="178CC5"/>
    <a:srgbClr val="87C0D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7114"/>
    <p:restoredTop sz="94632"/>
  </p:normalViewPr>
  <p:slideViewPr>
    <p:cSldViewPr snapToGrid="0" snapToObjects="1">
      <p:cViewPr varScale="1">
        <p:scale>
          <a:sx n="68" d="100"/>
          <a:sy n="68" d="100"/>
        </p:scale>
        <p:origin x="-114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6496B6-50C2-8447-A4BD-A6FC8A50D9FA}" type="datetimeFigureOut">
              <a:rPr lang="es-GT" smtClean="0"/>
              <a:pPr/>
              <a:t>07/01/2025</a:t>
            </a:fld>
            <a:endParaRPr lang="es-GT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GT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BFDAA9-0AF2-A640-9D85-B823F6564C11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2313767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BFDAA9-0AF2-A640-9D85-B823F6564C11}" type="slidenum">
              <a:rPr lang="es-GT" smtClean="0"/>
              <a:pPr/>
              <a:t>1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266264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2B3578A-9157-6141-8D8B-0147C28EC3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4BD462E0-B8B4-354F-B48A-FB65A684D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2CE932C-FEF6-D242-9AAF-D16F84160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pPr/>
              <a:t>07/01/2025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3A073356-E3CF-4442-A9F4-814AE7FEB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8DA816A5-86B9-7647-BA1C-B814A8164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3869139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F8EB487-EAA1-A84B-849A-42DEB1AF7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4B29034A-01EE-0C47-8FEC-BA5E7EEF8A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AC1761A3-0142-7E42-804E-E4BAB3213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pPr/>
              <a:t>07/01/2025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ADE0058-26C4-9B4B-A8D5-79F31DAF5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CAD1DE97-164E-9746-B7FA-691C7DBF9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388462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57BBF326-B631-5448-8F72-F16818B276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5BCE8F4F-8962-874E-BA05-7C8B39785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AFC45AB-972C-F34D-BE14-7FD11B805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pPr/>
              <a:t>07/01/2025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6CB2CF8A-368B-7347-BFE9-C865B14F7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D567150-0AC7-9C48-9C61-BBA901FD0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2483399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3DF104F-3959-6047-92AC-779B78999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AF44DBC-E909-4F4D-9E5E-C981186D9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5EF18716-8607-F748-8A1C-705618AB4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pPr/>
              <a:t>07/01/2025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7924D4FE-B475-144C-8FAD-BE5D3186E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3D499CCD-B6C2-B94F-897E-8BC8932DE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2454192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4ECAF9E-165E-7B4C-9E0E-BFF5853E5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3C5485BF-8AC3-C148-9A1D-6ECE41B37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BCB6C60E-59A4-E849-BA6B-77E7B967A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pPr/>
              <a:t>07/01/2025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D85D5C53-892B-854B-9D23-C28147C81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D6197A51-055B-3743-BC65-31B022346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179338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AEBF840-BAE4-F34B-8801-4EA487463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3FD6930-F026-B34D-873C-2476373321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DB027978-94F2-7C49-9A97-4DBFEF3F0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26764144-ADE2-F845-8061-BE941F275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pPr/>
              <a:t>07/01/2025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0A75F1C9-5A65-BF47-9176-92260EE7D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F46815B6-6DA8-EF4E-85EE-44EA17FC8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2723153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4A128C0-7C0C-8F47-B536-5F9DF45D6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E7308102-7615-804F-ADCD-248DDC3DF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C30D84D3-6873-5B47-9220-E1C20F7AF6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097814A5-AC9F-F84A-8DC8-76642F869D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AE368F02-15BA-6142-86A8-5697AD4319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DDECEB56-CCDA-134C-9321-BD75F86F5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pPr/>
              <a:t>07/01/2025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C7BE4FD2-C573-F14C-8A6B-EB4F92E7A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4C1A6395-5C35-F341-96D1-CE5E7A8F9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3266434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F825C1E-4AC5-1440-AF30-CA84B5557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A709ECEB-25A1-BC46-A5D2-E45C240C6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pPr/>
              <a:t>07/01/2025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48AF3042-7F6F-9F41-A1C9-0907AB1FF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4EB3EA2F-BF71-D04C-A90B-F56C0D24E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3183987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1A2DAE78-1A9B-104D-BFF0-43153E5A3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pPr/>
              <a:t>07/01/2025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BB1DCBAA-6D1C-1E49-81E9-B4647F77E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DCBF2DF7-A9A0-7F41-9DE7-412747CB3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1925832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5519AF7-8A07-A64C-852C-091343591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DC463323-8811-894C-87C8-22CC7ED7D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4EFD6BA6-18C2-0E43-8E1B-FB59BE4065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F476ACC2-A71C-AA45-9375-55AED2D8F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pPr/>
              <a:t>07/01/2025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F760BA5F-85F1-3F41-BB05-0F116231C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75FB294C-05E9-1049-A27B-00F8871C2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3579735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90F97BD-089A-0047-996D-59C17751C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8568DC32-C94E-604B-A0C5-10875BF0B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0A20C940-292F-0E42-BA96-6A3A765C6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C3049649-229D-5948-A501-B63DEB8BB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pPr/>
              <a:t>07/01/2025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08A2503E-95BA-D24E-B72A-F6F43BEB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32559918-6EB9-4940-96B3-513672363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1567188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F61A75A8-6042-0B4F-932B-2B6E7A71B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82BFDB75-FC4C-9E46-8267-F3A29FEAC8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B087E0F5-9507-234E-862A-A62C099BE0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2B0BA-3CCA-D246-BB92-D00AF938F3BB}" type="datetimeFigureOut">
              <a:rPr lang="es-GT" smtClean="0"/>
              <a:pPr/>
              <a:t>07/01/2025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439D3D20-0635-984A-A247-3DBABB9638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EDBD18BA-F621-F448-A04A-BF0865C5F9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CA97E-B1DA-9C4E-BAA5-F80DC6EF9D8E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3301663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png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xmlns="" id="{269519C6-B3F3-1F22-17F9-FB4B869EB98C}"/>
              </a:ext>
            </a:extLst>
          </p:cNvPr>
          <p:cNvSpPr/>
          <p:nvPr/>
        </p:nvSpPr>
        <p:spPr>
          <a:xfrm>
            <a:off x="-57665" y="-74141"/>
            <a:ext cx="12307330" cy="7006281"/>
          </a:xfrm>
          <a:prstGeom prst="rect">
            <a:avLst/>
          </a:prstGeom>
          <a:solidFill>
            <a:srgbClr val="1928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1E51F66A-C5AC-6474-DBED-08ABF724AF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222" y="2182111"/>
            <a:ext cx="5883965" cy="2494800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xmlns="" id="{8A1A2CEA-C9E6-074A-A618-C8245E1D75DD}"/>
              </a:ext>
            </a:extLst>
          </p:cNvPr>
          <p:cNvSpPr txBox="1">
            <a:spLocks/>
          </p:cNvSpPr>
          <p:nvPr/>
        </p:nvSpPr>
        <p:spPr>
          <a:xfrm>
            <a:off x="5900057" y="3601465"/>
            <a:ext cx="3139130" cy="6571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GT" sz="1600" dirty="0">
                <a:solidFill>
                  <a:schemeClr val="bg1"/>
                </a:solidFill>
                <a:latin typeface="Altivo Regular" panose="020B0000000000000000" pitchFamily="34" charset="77"/>
              </a:rPr>
              <a:t>Ministerio de la Defensa Nacional</a:t>
            </a:r>
            <a:endParaRPr lang="es-GT" sz="2000" dirty="0">
              <a:solidFill>
                <a:schemeClr val="bg1"/>
              </a:solidFill>
              <a:latin typeface="Altivo Regular" panose="020B0000000000000000" pitchFamily="34" charset="77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xmlns="" id="{279E4436-7D41-764E-94DC-AB94FB4336FB}"/>
              </a:ext>
            </a:extLst>
          </p:cNvPr>
          <p:cNvGrpSpPr/>
          <p:nvPr/>
        </p:nvGrpSpPr>
        <p:grpSpPr>
          <a:xfrm>
            <a:off x="5935313" y="4162637"/>
            <a:ext cx="3072108" cy="535387"/>
            <a:chOff x="1603893" y="123085"/>
            <a:chExt cx="7114352" cy="1175325"/>
          </a:xfrm>
        </p:grpSpPr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xmlns="" id="{C6CA9520-9788-0044-A237-8DDF61D6935B}"/>
                </a:ext>
              </a:extLst>
            </p:cNvPr>
            <p:cNvSpPr/>
            <p:nvPr/>
          </p:nvSpPr>
          <p:spPr>
            <a:xfrm>
              <a:off x="1603893" y="123085"/>
              <a:ext cx="7114352" cy="694655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 dirty="0"/>
            </a:p>
          </p:txBody>
        </p: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xmlns="" id="{83D1333F-A358-534D-82CB-E9B469729EE7}"/>
                </a:ext>
              </a:extLst>
            </p:cNvPr>
            <p:cNvSpPr/>
            <p:nvPr/>
          </p:nvSpPr>
          <p:spPr>
            <a:xfrm>
              <a:off x="1634121" y="740993"/>
              <a:ext cx="7084119" cy="5574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s-GT" sz="1050" dirty="0">
                <a:solidFill>
                  <a:schemeClr val="bg1"/>
                </a:solidFill>
                <a:latin typeface="Altivo Light" panose="020B0000000000000000" pitchFamily="34" charset="77"/>
              </a:endParaRPr>
            </a:p>
          </p:txBody>
        </p:sp>
        <p:sp>
          <p:nvSpPr>
            <p:cNvPr id="13" name="Título 1">
              <a:extLst>
                <a:ext uri="{FF2B5EF4-FFF2-40B4-BE49-F238E27FC236}">
                  <a16:creationId xmlns:a16="http://schemas.microsoft.com/office/drawing/2014/main" xmlns="" id="{10BE6277-ABC2-2F49-AF63-88A63B352BAE}"/>
                </a:ext>
              </a:extLst>
            </p:cNvPr>
            <p:cNvSpPr txBox="1">
              <a:spLocks/>
            </p:cNvSpPr>
            <p:nvPr/>
          </p:nvSpPr>
          <p:spPr>
            <a:xfrm>
              <a:off x="1606202" y="160567"/>
              <a:ext cx="7112039" cy="65717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s-GT" sz="1200" b="1" dirty="0" smtClean="0">
                  <a:solidFill>
                    <a:schemeClr val="bg1"/>
                  </a:solidFill>
                  <a:latin typeface="Altivo Regular" panose="020B0000000000000000" pitchFamily="34" charset="77"/>
                </a:rPr>
                <a:t>SERVICIO DE SANIDAD MILITAR</a:t>
              </a:r>
              <a:endParaRPr lang="es-GT" sz="1200" b="1" dirty="0">
                <a:solidFill>
                  <a:schemeClr val="bg1"/>
                </a:solidFill>
                <a:latin typeface="Altivo Regular" panose="020B0000000000000000" pitchFamily="34" charset="7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468994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>
            <a:extLst>
              <a:ext uri="{FF2B5EF4-FFF2-40B4-BE49-F238E27FC236}">
                <a16:creationId xmlns:a16="http://schemas.microsoft.com/office/drawing/2014/main" xmlns="" id="{767B4C0A-827A-1836-3CA6-081FAFFDF17B}"/>
              </a:ext>
            </a:extLst>
          </p:cNvPr>
          <p:cNvGrpSpPr/>
          <p:nvPr/>
        </p:nvGrpSpPr>
        <p:grpSpPr>
          <a:xfrm rot="16200000">
            <a:off x="-3484040" y="3375000"/>
            <a:ext cx="7010766" cy="108000"/>
            <a:chOff x="-114000" y="6750000"/>
            <a:chExt cx="12420000" cy="108000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xmlns="" id="{99BDF023-8467-8641-723C-033AFBA29443}"/>
                </a:ext>
              </a:extLst>
            </p:cNvPr>
            <p:cNvSpPr/>
            <p:nvPr/>
          </p:nvSpPr>
          <p:spPr>
            <a:xfrm>
              <a:off x="-114000" y="6750000"/>
              <a:ext cx="4140000" cy="108000"/>
            </a:xfrm>
            <a:prstGeom prst="rect">
              <a:avLst/>
            </a:prstGeom>
            <a:solidFill>
              <a:srgbClr val="23B2E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xmlns="" id="{88FFB5E1-A7B5-7622-DC56-8C9B61BF9B8F}"/>
                </a:ext>
              </a:extLst>
            </p:cNvPr>
            <p:cNvSpPr/>
            <p:nvPr/>
          </p:nvSpPr>
          <p:spPr>
            <a:xfrm>
              <a:off x="4026000" y="6750000"/>
              <a:ext cx="4140000" cy="10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xmlns="" id="{13BCD01E-7C27-CA16-3DF5-6F613C714263}"/>
                </a:ext>
              </a:extLst>
            </p:cNvPr>
            <p:cNvSpPr/>
            <p:nvPr/>
          </p:nvSpPr>
          <p:spPr>
            <a:xfrm>
              <a:off x="8166000" y="6750000"/>
              <a:ext cx="4140000" cy="108000"/>
            </a:xfrm>
            <a:prstGeom prst="rect">
              <a:avLst/>
            </a:prstGeom>
            <a:solidFill>
              <a:srgbClr val="23B2E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  <p:grpSp>
        <p:nvGrpSpPr>
          <p:cNvPr id="23" name="Grupo 22">
            <a:extLst>
              <a:ext uri="{FF2B5EF4-FFF2-40B4-BE49-F238E27FC236}">
                <a16:creationId xmlns:a16="http://schemas.microsoft.com/office/drawing/2014/main" xmlns="" id="{201D9A53-7B6B-514C-956C-AAB4B37AFD1C}"/>
              </a:ext>
            </a:extLst>
          </p:cNvPr>
          <p:cNvGrpSpPr/>
          <p:nvPr/>
        </p:nvGrpSpPr>
        <p:grpSpPr>
          <a:xfrm>
            <a:off x="10499269" y="-277588"/>
            <a:ext cx="1420586" cy="1539068"/>
            <a:chOff x="10499269" y="-277588"/>
            <a:chExt cx="1420586" cy="1539068"/>
          </a:xfrm>
        </p:grpSpPr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xmlns="" id="{758783B0-8EF7-314C-BDD9-2F8C50DD3E68}"/>
                </a:ext>
              </a:extLst>
            </p:cNvPr>
            <p:cNvSpPr/>
            <p:nvPr/>
          </p:nvSpPr>
          <p:spPr>
            <a:xfrm>
              <a:off x="10499269" y="-277588"/>
              <a:ext cx="1420586" cy="1539068"/>
            </a:xfrm>
            <a:prstGeom prst="rect">
              <a:avLst/>
            </a:prstGeom>
            <a:solidFill>
              <a:srgbClr val="19285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 dirty="0"/>
            </a:p>
          </p:txBody>
        </p:sp>
        <p:pic>
          <p:nvPicPr>
            <p:cNvPr id="25" name="Imagen 24">
              <a:extLst>
                <a:ext uri="{FF2B5EF4-FFF2-40B4-BE49-F238E27FC236}">
                  <a16:creationId xmlns:a16="http://schemas.microsoft.com/office/drawing/2014/main" xmlns="" id="{860F5B0D-57B7-7940-A2DD-A85A5F4212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776896" y="270908"/>
              <a:ext cx="865331" cy="918455"/>
            </a:xfrm>
            <a:prstGeom prst="rect">
              <a:avLst/>
            </a:prstGeom>
          </p:spPr>
        </p:pic>
      </p:grpSp>
      <p:graphicFrame>
        <p:nvGraphicFramePr>
          <p:cNvPr id="15" name="Objeto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11045711"/>
              </p:ext>
            </p:extLst>
          </p:nvPr>
        </p:nvGraphicFramePr>
        <p:xfrm>
          <a:off x="669961" y="34746"/>
          <a:ext cx="928687" cy="914400"/>
        </p:xfrm>
        <a:graphic>
          <a:graphicData uri="http://schemas.openxmlformats.org/presentationml/2006/ole">
            <p:oleObj spid="_x0000_s9252" name="Imagen de mapa de bits" r:id="rId4" imgW="3352381" imgH="3533333" progId="PBrush">
              <p:embed/>
            </p:oleObj>
          </a:graphicData>
        </a:graphic>
      </p:graphicFrame>
      <p:pic>
        <p:nvPicPr>
          <p:cNvPr id="9253" name="Picture 37"/>
          <p:cNvPicPr>
            <a:picLocks noChangeAspect="1" noChangeArrowheads="1"/>
          </p:cNvPicPr>
          <p:nvPr/>
        </p:nvPicPr>
        <p:blipFill>
          <a:blip r:embed="rId5"/>
          <a:srcRect l="3908" t="7543" r="3681"/>
          <a:stretch>
            <a:fillRect/>
          </a:stretch>
        </p:blipFill>
        <p:spPr bwMode="auto">
          <a:xfrm>
            <a:off x="1598648" y="752198"/>
            <a:ext cx="8434600" cy="536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561924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7">
            <a:extLst>
              <a:ext uri="{FF2B5EF4-FFF2-40B4-BE49-F238E27FC236}">
                <a16:creationId xmlns:a16="http://schemas.microsoft.com/office/drawing/2014/main" xmlns="" id="{767B4C0A-827A-1836-3CA6-081FAFFDF17B}"/>
              </a:ext>
            </a:extLst>
          </p:cNvPr>
          <p:cNvGrpSpPr/>
          <p:nvPr/>
        </p:nvGrpSpPr>
        <p:grpSpPr>
          <a:xfrm rot="16200000">
            <a:off x="-3484040" y="3375000"/>
            <a:ext cx="7010766" cy="108000"/>
            <a:chOff x="-114000" y="6750000"/>
            <a:chExt cx="12420000" cy="108000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xmlns="" id="{99BDF023-8467-8641-723C-033AFBA29443}"/>
                </a:ext>
              </a:extLst>
            </p:cNvPr>
            <p:cNvSpPr/>
            <p:nvPr/>
          </p:nvSpPr>
          <p:spPr>
            <a:xfrm>
              <a:off x="-114000" y="6750000"/>
              <a:ext cx="4140000" cy="108000"/>
            </a:xfrm>
            <a:prstGeom prst="rect">
              <a:avLst/>
            </a:prstGeom>
            <a:solidFill>
              <a:srgbClr val="23B2E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xmlns="" id="{88FFB5E1-A7B5-7622-DC56-8C9B61BF9B8F}"/>
                </a:ext>
              </a:extLst>
            </p:cNvPr>
            <p:cNvSpPr/>
            <p:nvPr/>
          </p:nvSpPr>
          <p:spPr>
            <a:xfrm>
              <a:off x="4026000" y="6750000"/>
              <a:ext cx="4140000" cy="10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xmlns="" id="{13BCD01E-7C27-CA16-3DF5-6F613C714263}"/>
                </a:ext>
              </a:extLst>
            </p:cNvPr>
            <p:cNvSpPr/>
            <p:nvPr/>
          </p:nvSpPr>
          <p:spPr>
            <a:xfrm>
              <a:off x="8166000" y="6750000"/>
              <a:ext cx="4140000" cy="108000"/>
            </a:xfrm>
            <a:prstGeom prst="rect">
              <a:avLst/>
            </a:prstGeom>
            <a:solidFill>
              <a:srgbClr val="23B2E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  <p:grpSp>
        <p:nvGrpSpPr>
          <p:cNvPr id="4" name="Grupo 22">
            <a:extLst>
              <a:ext uri="{FF2B5EF4-FFF2-40B4-BE49-F238E27FC236}">
                <a16:creationId xmlns:a16="http://schemas.microsoft.com/office/drawing/2014/main" xmlns="" id="{201D9A53-7B6B-514C-956C-AAB4B37AFD1C}"/>
              </a:ext>
            </a:extLst>
          </p:cNvPr>
          <p:cNvGrpSpPr/>
          <p:nvPr/>
        </p:nvGrpSpPr>
        <p:grpSpPr>
          <a:xfrm>
            <a:off x="10499269" y="-277588"/>
            <a:ext cx="1420586" cy="1539068"/>
            <a:chOff x="10499269" y="-277588"/>
            <a:chExt cx="1420586" cy="1539068"/>
          </a:xfrm>
        </p:grpSpPr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xmlns="" id="{758783B0-8EF7-314C-BDD9-2F8C50DD3E68}"/>
                </a:ext>
              </a:extLst>
            </p:cNvPr>
            <p:cNvSpPr/>
            <p:nvPr/>
          </p:nvSpPr>
          <p:spPr>
            <a:xfrm>
              <a:off x="10499269" y="-277588"/>
              <a:ext cx="1420586" cy="1539068"/>
            </a:xfrm>
            <a:prstGeom prst="rect">
              <a:avLst/>
            </a:prstGeom>
            <a:solidFill>
              <a:srgbClr val="19285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 dirty="0"/>
            </a:p>
          </p:txBody>
        </p:sp>
        <p:pic>
          <p:nvPicPr>
            <p:cNvPr id="25" name="Imagen 24">
              <a:extLst>
                <a:ext uri="{FF2B5EF4-FFF2-40B4-BE49-F238E27FC236}">
                  <a16:creationId xmlns:a16="http://schemas.microsoft.com/office/drawing/2014/main" xmlns="" id="{860F5B0D-57B7-7940-A2DD-A85A5F4212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776896" y="270908"/>
              <a:ext cx="865331" cy="918455"/>
            </a:xfrm>
            <a:prstGeom prst="rect">
              <a:avLst/>
            </a:prstGeom>
          </p:spPr>
        </p:pic>
      </p:grpSp>
      <p:graphicFrame>
        <p:nvGraphicFramePr>
          <p:cNvPr id="15" name="Objeto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11045711"/>
              </p:ext>
            </p:extLst>
          </p:nvPr>
        </p:nvGraphicFramePr>
        <p:xfrm>
          <a:off x="669961" y="34746"/>
          <a:ext cx="928687" cy="914400"/>
        </p:xfrm>
        <a:graphic>
          <a:graphicData uri="http://schemas.openxmlformats.org/presentationml/2006/ole">
            <p:oleObj spid="_x0000_s26626" name="Imagen de mapa de bits" r:id="rId4" imgW="3352381" imgH="3533333" progId="PBrush">
              <p:embed/>
            </p:oleObj>
          </a:graphicData>
        </a:graphic>
      </p:graphicFrame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5"/>
          <a:srcRect l="3595"/>
          <a:stretch>
            <a:fillRect/>
          </a:stretch>
        </p:blipFill>
        <p:spPr bwMode="auto">
          <a:xfrm>
            <a:off x="1125980" y="1261480"/>
            <a:ext cx="9373289" cy="487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561924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081CD4C8-4E34-7845-BA33-BA8A38163759}"/>
              </a:ext>
            </a:extLst>
          </p:cNvPr>
          <p:cNvSpPr/>
          <p:nvPr/>
        </p:nvSpPr>
        <p:spPr>
          <a:xfrm>
            <a:off x="-57665" y="-148281"/>
            <a:ext cx="12307330" cy="7006281"/>
          </a:xfrm>
          <a:prstGeom prst="rect">
            <a:avLst/>
          </a:prstGeom>
          <a:solidFill>
            <a:srgbClr val="1928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xmlns="" id="{38361CDB-2621-CD49-9D41-D4A08FA078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222" y="2182111"/>
            <a:ext cx="5883965" cy="2494800"/>
          </a:xfrm>
          <a:prstGeom prst="rect">
            <a:avLst/>
          </a:prstGeom>
        </p:spPr>
      </p:pic>
      <p:sp>
        <p:nvSpPr>
          <p:cNvPr id="19" name="Título 1">
            <a:extLst>
              <a:ext uri="{FF2B5EF4-FFF2-40B4-BE49-F238E27FC236}">
                <a16:creationId xmlns:a16="http://schemas.microsoft.com/office/drawing/2014/main" xmlns="" id="{6A49B9BD-05D4-8D4B-8AAA-33F1692FF56A}"/>
              </a:ext>
            </a:extLst>
          </p:cNvPr>
          <p:cNvSpPr txBox="1">
            <a:spLocks/>
          </p:cNvSpPr>
          <p:nvPr/>
        </p:nvSpPr>
        <p:spPr>
          <a:xfrm>
            <a:off x="5900057" y="3601465"/>
            <a:ext cx="3139130" cy="6571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GT" sz="1600" dirty="0">
                <a:solidFill>
                  <a:schemeClr val="bg1"/>
                </a:solidFill>
                <a:latin typeface="Altivo Regular" panose="020B0000000000000000" pitchFamily="34" charset="77"/>
              </a:rPr>
              <a:t>Ministerio de la Defensa Nacional</a:t>
            </a:r>
            <a:endParaRPr lang="es-GT" sz="2000" dirty="0">
              <a:solidFill>
                <a:schemeClr val="bg1"/>
              </a:solidFill>
              <a:latin typeface="Altivo Regular" panose="020B0000000000000000" pitchFamily="34" charset="77"/>
            </a:endParaRPr>
          </a:p>
        </p:txBody>
      </p:sp>
      <p:grpSp>
        <p:nvGrpSpPr>
          <p:cNvPr id="20" name="Grupo 19">
            <a:extLst>
              <a:ext uri="{FF2B5EF4-FFF2-40B4-BE49-F238E27FC236}">
                <a16:creationId xmlns:a16="http://schemas.microsoft.com/office/drawing/2014/main" xmlns="" id="{8EE92F8B-E885-5941-8DD1-0101C317168A}"/>
              </a:ext>
            </a:extLst>
          </p:cNvPr>
          <p:cNvGrpSpPr/>
          <p:nvPr/>
        </p:nvGrpSpPr>
        <p:grpSpPr>
          <a:xfrm>
            <a:off x="5935313" y="4257231"/>
            <a:ext cx="3072108" cy="535387"/>
            <a:chOff x="1603893" y="123085"/>
            <a:chExt cx="7114352" cy="1175325"/>
          </a:xfrm>
        </p:grpSpPr>
        <p:sp>
          <p:nvSpPr>
            <p:cNvPr id="21" name="Rectángulo 20">
              <a:extLst>
                <a:ext uri="{FF2B5EF4-FFF2-40B4-BE49-F238E27FC236}">
                  <a16:creationId xmlns:a16="http://schemas.microsoft.com/office/drawing/2014/main" xmlns="" id="{D94FB1AE-C166-644C-8B41-D434AB4932F6}"/>
                </a:ext>
              </a:extLst>
            </p:cNvPr>
            <p:cNvSpPr/>
            <p:nvPr/>
          </p:nvSpPr>
          <p:spPr>
            <a:xfrm>
              <a:off x="1603893" y="123085"/>
              <a:ext cx="7114352" cy="694655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 dirty="0"/>
            </a:p>
          </p:txBody>
        </p:sp>
        <p:sp>
          <p:nvSpPr>
            <p:cNvPr id="22" name="Rectángulo 21">
              <a:extLst>
                <a:ext uri="{FF2B5EF4-FFF2-40B4-BE49-F238E27FC236}">
                  <a16:creationId xmlns:a16="http://schemas.microsoft.com/office/drawing/2014/main" xmlns="" id="{112E04EC-658E-254A-832A-4D6964D4A143}"/>
                </a:ext>
              </a:extLst>
            </p:cNvPr>
            <p:cNvSpPr/>
            <p:nvPr/>
          </p:nvSpPr>
          <p:spPr>
            <a:xfrm>
              <a:off x="1634121" y="740993"/>
              <a:ext cx="7084119" cy="5574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s-GT" sz="1050" dirty="0">
                <a:solidFill>
                  <a:schemeClr val="bg1"/>
                </a:solidFill>
                <a:latin typeface="Altivo Light" panose="020B0000000000000000" pitchFamily="34" charset="77"/>
              </a:endParaRPr>
            </a:p>
          </p:txBody>
        </p:sp>
        <p:sp>
          <p:nvSpPr>
            <p:cNvPr id="23" name="Título 1">
              <a:extLst>
                <a:ext uri="{FF2B5EF4-FFF2-40B4-BE49-F238E27FC236}">
                  <a16:creationId xmlns:a16="http://schemas.microsoft.com/office/drawing/2014/main" xmlns="" id="{25389F56-8FCA-3647-89FD-7DB01D879224}"/>
                </a:ext>
              </a:extLst>
            </p:cNvPr>
            <p:cNvSpPr txBox="1">
              <a:spLocks/>
            </p:cNvSpPr>
            <p:nvPr/>
          </p:nvSpPr>
          <p:spPr>
            <a:xfrm>
              <a:off x="1606202" y="160567"/>
              <a:ext cx="7112039" cy="65717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s-GT" sz="1200" b="1" dirty="0" smtClean="0">
                  <a:solidFill>
                    <a:schemeClr val="bg1"/>
                  </a:solidFill>
                  <a:latin typeface="Altivo Regular" panose="020B0000000000000000" pitchFamily="34" charset="77"/>
                </a:rPr>
                <a:t>SERVICIO DE SANIDAD MILITAR</a:t>
              </a:r>
              <a:endParaRPr lang="es-GT" sz="1200" dirty="0">
                <a:solidFill>
                  <a:schemeClr val="bg1"/>
                </a:solidFill>
                <a:latin typeface="Altivo Regular" panose="020B0000000000000000" pitchFamily="34" charset="7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85664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1300</TotalTime>
  <Words>19</Words>
  <Application>Microsoft Office PowerPoint</Application>
  <PresentationFormat>Personalizado</PresentationFormat>
  <Paragraphs>5</Paragraphs>
  <Slides>4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6" baseType="lpstr">
      <vt:lpstr>Tema de Office</vt:lpstr>
      <vt:lpstr>Imagen de mapa de bits</vt:lpstr>
      <vt:lpstr>Diapositiva 1</vt:lpstr>
      <vt:lpstr>Diapositiva 2</vt:lpstr>
      <vt:lpstr>Diapositiva 3</vt:lpstr>
      <vt:lpstr>Diapositiva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Romeo León</dc:creator>
  <cp:lastModifiedBy>pc</cp:lastModifiedBy>
  <cp:revision>83</cp:revision>
  <dcterms:created xsi:type="dcterms:W3CDTF">2020-01-14T01:41:24Z</dcterms:created>
  <dcterms:modified xsi:type="dcterms:W3CDTF">2025-01-07T20:42:53Z</dcterms:modified>
</cp:coreProperties>
</file>